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4" r:id="rId22"/>
    <p:sldId id="275" r:id="rId23"/>
    <p:sldId id="276" r:id="rId24"/>
    <p:sldId id="281" r:id="rId25"/>
    <p:sldId id="282" r:id="rId26"/>
    <p:sldId id="283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4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BC1D2-BD2A-467D-9DDA-9ED75E48F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42C79-A413-409E-8940-6B388CDFCB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r="23227" b="2828"/>
          <a:stretch>
            <a:fillRect/>
          </a:stretch>
        </p:blipFill>
        <p:spPr>
          <a:xfrm>
            <a:off x="971278" y="-116024"/>
            <a:ext cx="9989004" cy="71083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46730" y="260350"/>
            <a:ext cx="470662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60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AIMIS-3D</a:t>
            </a:r>
            <a:r>
              <a:rPr lang="zh-CN" altLang="zh-CN" sz="60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</a:t>
            </a:r>
            <a:endParaRPr lang="zh-CN" altLang="zh-CN" sz="6000" b="1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" y="334298"/>
            <a:ext cx="3357148" cy="296871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44" y="334298"/>
            <a:ext cx="3686734" cy="2968718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36" y="334298"/>
            <a:ext cx="3713181" cy="29687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9725" y="93126"/>
            <a:ext cx="3888195" cy="34283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408" y="93126"/>
            <a:ext cx="3486536" cy="342837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3" y="93127"/>
            <a:ext cx="3455034" cy="3428374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7" y="3654520"/>
            <a:ext cx="2968740" cy="2982570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99" y="3654520"/>
            <a:ext cx="3722485" cy="2972500"/>
          </a:xfrm>
          <a:prstGeom prst="rect">
            <a:avLst/>
          </a:prstGeom>
        </p:spPr>
      </p:pic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408" y="3654520"/>
            <a:ext cx="3713339" cy="29587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9725" y="93126"/>
            <a:ext cx="3888195" cy="34283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68" y="67091"/>
            <a:ext cx="3486536" cy="342837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3" y="67370"/>
            <a:ext cx="3455034" cy="3428374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7" y="3654520"/>
            <a:ext cx="2968740" cy="2982570"/>
          </a:xfrm>
          <a:prstGeom prst="rect">
            <a:avLst/>
          </a:prstGeo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99" y="3654520"/>
            <a:ext cx="3742021" cy="2982570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99" y="3654520"/>
            <a:ext cx="3732815" cy="29825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" y="128788"/>
            <a:ext cx="4585248" cy="3496318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35" y="128788"/>
            <a:ext cx="3480106" cy="3496318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11" y="3759520"/>
            <a:ext cx="3742021" cy="298257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43" y="3759520"/>
            <a:ext cx="3732815" cy="2982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99" y="128788"/>
            <a:ext cx="3555633" cy="34963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03" y="605936"/>
            <a:ext cx="8791886" cy="49770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44" y="128790"/>
            <a:ext cx="3536290" cy="3536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44" y="3168255"/>
            <a:ext cx="3536290" cy="3536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95" y="128790"/>
            <a:ext cx="3536290" cy="3536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505" y="3167165"/>
            <a:ext cx="3537380" cy="35373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" y="128790"/>
            <a:ext cx="4585248" cy="3496318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" y="3208227"/>
            <a:ext cx="3480106" cy="34963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29" y="656822"/>
            <a:ext cx="5582957" cy="5582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78" y="656822"/>
            <a:ext cx="5582957" cy="55829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修正比例，瞳间距矫正，平滑图像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34" y="1920627"/>
            <a:ext cx="4134757" cy="41347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" y="1920629"/>
            <a:ext cx="4134757" cy="41347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22" y="1920627"/>
            <a:ext cx="4134757" cy="41347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290" y="3536315"/>
            <a:ext cx="3994150" cy="26600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0" y="878205"/>
            <a:ext cx="3733200" cy="265811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55" y="878205"/>
            <a:ext cx="2566035" cy="25781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图片 6" descr="C:\D_drive\AIMIS_3D\info\血管1.png血管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41783" y="3455670"/>
            <a:ext cx="2739390" cy="274002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图片 4" descr="168454926744687"/>
          <p:cNvPicPr>
            <a:picLocks noChangeAspect="1"/>
          </p:cNvPicPr>
          <p:nvPr/>
        </p:nvPicPr>
        <p:blipFill>
          <a:blip r:embed="rId5"/>
          <a:srcRect t="19620" r="15504"/>
          <a:stretch>
            <a:fillRect/>
          </a:stretch>
        </p:blipFill>
        <p:spPr>
          <a:xfrm>
            <a:off x="2868295" y="-410845"/>
            <a:ext cx="8644890" cy="1784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135" y="922655"/>
            <a:ext cx="1950720" cy="524129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290" y="878205"/>
            <a:ext cx="3733200" cy="265811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0" y="3536950"/>
            <a:ext cx="4696460" cy="265874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55" y="878205"/>
            <a:ext cx="2566035" cy="25781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65" y="3455670"/>
            <a:ext cx="2740025" cy="274002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图片 8" descr="XidianUniv"/>
          <p:cNvPicPr/>
          <p:nvPr/>
        </p:nvPicPr>
        <p:blipFill>
          <a:blip r:embed="rId5"/>
          <a:stretch>
            <a:fillRect/>
          </a:stretch>
        </p:blipFill>
        <p:spPr>
          <a:xfrm>
            <a:off x="9381490" y="1165225"/>
            <a:ext cx="1487805" cy="1486800"/>
          </a:xfrm>
          <a:prstGeom prst="rect">
            <a:avLst/>
          </a:prstGeom>
        </p:spPr>
      </p:pic>
      <p:pic>
        <p:nvPicPr>
          <p:cNvPr id="20" name="图片 19" descr="无标题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490" y="2651760"/>
            <a:ext cx="1487805" cy="164528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1490" y="4297045"/>
            <a:ext cx="1487805" cy="14878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texture_map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85" y="1691005"/>
            <a:ext cx="8020050" cy="4791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675" y="64135"/>
            <a:ext cx="378206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10" y="-30480"/>
            <a:ext cx="8206740" cy="5837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16266"/>
          <a:stretch>
            <a:fillRect/>
          </a:stretch>
        </p:blipFill>
        <p:spPr>
          <a:xfrm>
            <a:off x="5615940" y="2900680"/>
            <a:ext cx="5518785" cy="37058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r="509" b="7033"/>
          <a:stretch>
            <a:fillRect/>
          </a:stretch>
        </p:blipFill>
        <p:spPr>
          <a:xfrm>
            <a:off x="2835275" y="57785"/>
            <a:ext cx="5643245" cy="66135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1955" y="696595"/>
            <a:ext cx="11417300" cy="5237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6920" y="226060"/>
            <a:ext cx="10515600" cy="1014730"/>
          </a:xfrm>
        </p:spPr>
        <p:txBody>
          <a:bodyPr/>
          <a:p>
            <a:r>
              <a:rPr lang="zh-CN" altLang="en-US" sz="1200"/>
              <a:t>folder selection</a:t>
            </a:r>
            <a:endParaRPr lang="zh-CN" altLang="en-US" sz="1200"/>
          </a:p>
          <a:p>
            <a:r>
              <a:rPr lang="zh-CN" altLang="en-US" sz="1200"/>
              <a:t>folder = C:\D_drive\AIMIS_3D\images\BinzhouMC\ssz_20200409\Sorted\2426791_YAN_CHANG_SHU_20200330_head\S0005_112638_OAxT2Flair</a:t>
            </a:r>
            <a:endParaRPr lang="zh-CN" altLang="en-US" sz="1200"/>
          </a:p>
          <a:p>
            <a:r>
              <a:rPr lang="zh-CN" altLang="en-US" sz="1200"/>
              <a:t>folder = C:\D_drive\AIMIS_3D\images\BinzhouMC\ssz_20200409\Sorted\2426791_YAN_CHANG_SHU_20200330_head\S0007_113056_OSagT1Flair\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3370" y="1240790"/>
            <a:ext cx="8543925" cy="52006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4650" y="243840"/>
            <a:ext cx="5347335" cy="2862580"/>
          </a:xfrm>
        </p:spPr>
        <p:txBody>
          <a:bodyPr/>
          <a:p>
            <a:r>
              <a:rPr lang="zh-CN" altLang="en-US" sz="1800"/>
              <a:t>1st center loc =        18.237811</a:t>
            </a:r>
            <a:endParaRPr lang="zh-CN" altLang="en-US" sz="1800"/>
          </a:p>
          <a:p>
            <a:r>
              <a:rPr lang="zh-CN" altLang="en-US" sz="1800"/>
              <a:t>      -2.3627030</a:t>
            </a:r>
            <a:endParaRPr lang="zh-CN" altLang="en-US" sz="1800"/>
          </a:p>
          <a:p>
            <a:r>
              <a:rPr lang="zh-CN" altLang="en-US" sz="1800"/>
              <a:t>       16.827643</a:t>
            </a:r>
            <a:endParaRPr lang="zh-CN" altLang="en-US" sz="1800"/>
          </a:p>
          <a:p>
            <a:r>
              <a:rPr lang="zh-CN" altLang="en-US" sz="1800"/>
              <a:t>2nd center loc =        6.6158754</a:t>
            </a:r>
            <a:endParaRPr lang="zh-CN" altLang="en-US" sz="1800"/>
          </a:p>
          <a:p>
            <a:r>
              <a:rPr lang="zh-CN" altLang="en-US" sz="1800"/>
              <a:t>      -21.417408</a:t>
            </a:r>
            <a:endParaRPr lang="zh-CN" altLang="en-US" sz="1800"/>
          </a:p>
          <a:p>
            <a:r>
              <a:rPr lang="zh-CN" altLang="en-US" sz="1800"/>
              <a:t>      -22.025312</a:t>
            </a:r>
            <a:endParaRPr lang="zh-CN" altLang="en-US" sz="180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631305" y="243840"/>
            <a:ext cx="5347335" cy="2249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1st center loc =        6.6158754</a:t>
            </a:r>
            <a:endParaRPr lang="zh-CN" altLang="en-US" sz="1800"/>
          </a:p>
          <a:p>
            <a:r>
              <a:rPr lang="zh-CN" altLang="en-US" sz="1800"/>
              <a:t>      -21.417408</a:t>
            </a:r>
            <a:endParaRPr lang="zh-CN" altLang="en-US" sz="1800"/>
          </a:p>
          <a:p>
            <a:r>
              <a:rPr lang="zh-CN" altLang="en-US" sz="1800"/>
              <a:t>      -22.025312</a:t>
            </a:r>
            <a:endParaRPr lang="zh-CN" altLang="en-US" sz="1800"/>
          </a:p>
          <a:p>
            <a:r>
              <a:rPr lang="zh-CN" altLang="en-US" sz="1800"/>
              <a:t>2nd center loc =        18.237811</a:t>
            </a:r>
            <a:endParaRPr lang="zh-CN" altLang="en-US" sz="1800"/>
          </a:p>
          <a:p>
            <a:r>
              <a:rPr lang="zh-CN" altLang="en-US" sz="1800"/>
              <a:t>      -2.3627030</a:t>
            </a:r>
            <a:endParaRPr lang="zh-CN" altLang="en-US" sz="1800"/>
          </a:p>
          <a:p>
            <a:r>
              <a:rPr lang="zh-CN" altLang="en-US" sz="1800"/>
              <a:t>       16.827643</a:t>
            </a: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3449955"/>
            <a:ext cx="5619115" cy="32169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850" y="2435225"/>
            <a:ext cx="526288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folder = C:\D_drive\AIMIS_3D\images\BinzhouMC\ssz_20200409\Sorted\2426791_YAN_CHANG_SHU_20200330_head\S0006_112929_OAxT1Flair</a:t>
            </a:r>
            <a:endParaRPr lang="zh-CN" altLang="en-US" sz="1000"/>
          </a:p>
          <a:p>
            <a:r>
              <a:rPr lang="zh-CN" altLang="en-US" sz="1000"/>
              <a:t>folder = C:\D_drive\AIMIS_3D\images\BinzhouMC\ssz_20200409\Sorted\2426791_YAN_CHANG_SHU_20200330_head\S0007_113056_OSagT1Flair\</a:t>
            </a:r>
            <a:endParaRPr lang="zh-CN" altLang="en-US" sz="1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55" y="3448685"/>
            <a:ext cx="5685993" cy="3218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31305" y="2435225"/>
            <a:ext cx="445325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folder = C:\D_drive\AIMIS_3D\images\BinzhouMC\ssz_20200409\Sorted\2426791_YAN_CHANG_SHU_20200330_head\S0007_113056_OSagT1Flair</a:t>
            </a:r>
            <a:endParaRPr lang="zh-CN" altLang="en-US" sz="1000"/>
          </a:p>
          <a:p>
            <a:r>
              <a:rPr lang="zh-CN" altLang="en-US" sz="1000"/>
              <a:t>folder = C:\D_drive\AIMIS_3D\images\BinzhouMC\ssz_20200409\Sorted\2426791_YAN_CHANG_SHU_20200330_head\S0006_112929_OAxT1Flair\</a:t>
            </a:r>
            <a:endParaRPr lang="zh-CN" altLang="en-US"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2021</a:t>
            </a:r>
            <a:r>
              <a:rPr lang="zh-CN" altLang="en-US"/>
              <a:t>、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21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0" y="1598930"/>
            <a:ext cx="8964930" cy="51028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5520" y="1647825"/>
            <a:ext cx="5559425" cy="4448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" y="1647825"/>
            <a:ext cx="5560060" cy="4448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05025" y="35369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地图上拼图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40" y="2260600"/>
            <a:ext cx="5109210" cy="40874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670" y="2260600"/>
            <a:ext cx="5109845" cy="40881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70990" y="933450"/>
            <a:ext cx="283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图片映射到一个表面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70990" y="933450"/>
            <a:ext cx="2835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图片映射到一个表面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4590" y="1819910"/>
            <a:ext cx="5158740" cy="412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415" y="1819910"/>
            <a:ext cx="5158740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" y="1776730"/>
            <a:ext cx="5563870" cy="4451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70" y="1776730"/>
            <a:ext cx="5563870" cy="4451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1880235"/>
            <a:ext cx="5801995" cy="4641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25" y="1880235"/>
            <a:ext cx="5801995" cy="4641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1713230"/>
            <a:ext cx="5508625" cy="440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290" y="1713230"/>
            <a:ext cx="5508625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8619" y="811360"/>
            <a:ext cx="6821454" cy="557657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6" y="1681923"/>
            <a:ext cx="4629796" cy="470600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PLACING_PICTURE_USER_VIEWPORT" val="{&quot;height&quot;:7163,&quot;width&quot;:15615}"/>
</p:tagLst>
</file>

<file path=ppt/tags/tag3.xml><?xml version="1.0" encoding="utf-8"?>
<p:tagLst xmlns:p="http://schemas.openxmlformats.org/presentationml/2006/main">
  <p:tag name="KSO_WM_UNIT_PLACING_PICTURE_USER_VIEWPORT" val="{&quot;height&quot;:10545,&quot;width&quot;:17325}"/>
</p:tagLst>
</file>

<file path=ppt/tags/tag4.xml><?xml version="1.0" encoding="utf-8"?>
<p:tagLst xmlns:p="http://schemas.openxmlformats.org/presentationml/2006/main">
  <p:tag name="COMMONDATA" val="eyJoZGlkIjoiOGIyOTM4N2EzZjdhY2E5MzI1MzEwMzIyNWM0NTFiOD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1100</Words>
  <Application>WPS 演示</Application>
  <PresentationFormat>宽屏</PresentationFormat>
  <Paragraphs>38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texture_map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修正比例，瞳间距矫正，平滑图像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2021、2、21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贾广</cp:lastModifiedBy>
  <cp:revision>40</cp:revision>
  <dcterms:created xsi:type="dcterms:W3CDTF">2019-07-21T07:48:00Z</dcterms:created>
  <dcterms:modified xsi:type="dcterms:W3CDTF">2023-05-21T05:44:05Z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AA23E8E3F1994DA89F3CB94BC44C4212_13</vt:lpwstr>
  </property>
</Properties>
</file>